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5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86"/>
  </p:normalViewPr>
  <p:slideViewPr>
    <p:cSldViewPr snapToGrid="0" snapToObjects="1">
      <p:cViewPr varScale="1">
        <p:scale>
          <a:sx n="71" d="100"/>
          <a:sy n="71" d="100"/>
        </p:scale>
        <p:origin x="4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F71A-8410-4342-AB97-26007FE27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D8624-D159-E54F-A147-64C4E6FF6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BE2-F50F-464B-A0D2-F4C5416C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5483F-377E-CF45-8218-1B152389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F436-EB1D-6142-8B86-7BA7842C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5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0E81-BF49-5C4C-9792-89F9CDA8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0AE21-E590-3042-B0B0-975CE277D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437F-BA05-354D-AAA9-D4D0D4AB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77E19-715C-5446-80A1-484AA22C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7912-60E3-9D48-9B34-CC5E001D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487D3-BEEB-744D-8076-FC2B7CAE3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EB03D-7E10-614D-859A-4BFB7E04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568B-DD15-1147-AB95-40796504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D6C54-F2F5-4C4B-BDA6-7138994A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7733-98C0-3248-AD64-961F2D4C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06AA-BBAD-B14E-840F-82C6C6C3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2E5FD-3DA9-A74E-819D-612F8954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02DA-04F5-9E45-92D1-2C0E2E1E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53AA-A33E-854B-9DBB-971424D2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B4BF0-D0D7-8E4F-9F8B-6B00ED5D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6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2366-4D78-7441-9B98-9428E9D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7F7DA-9A9F-2949-8CD4-21EB0211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5798A-7BE8-834E-AE3F-EFC5F414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2E27C-A721-D740-9AE0-0EB49C40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A42B-1DAC-0341-988F-8D84FA3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F208-380F-884E-A258-ABADE2F3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875A-51E4-5F47-8514-C0214D826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51A356-DAA7-B147-9696-3CA26AE69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9FF7F-4B71-3C47-AC38-AB64BE2E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F62E8-2730-554A-9289-A71DCD42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C6537-2B45-1D48-9370-D5D11E8D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4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4ABA-9B68-C041-AB13-E4F9BC47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2DEC-9378-314A-80D9-A7AEDC52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8052C-3734-B14B-9C8E-E4DE0324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3D33F-40C1-BC4E-941C-4ED8AD95E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3BF80-3B4C-6A43-8F1F-543F0BAFE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BB417-83F1-BC42-B9E1-424EBACF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52790-1299-6F42-A17B-232BB625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B3AF3-DFBD-1F4C-9FDF-67945740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7EF6-E1B0-5F42-990C-5A077F8A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9E4B-0C38-9C4B-806D-BC9BB8D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2F230-4095-0A49-8763-33B12609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58E03-91C1-0A44-A295-709F785C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17171-7054-D244-8F2B-FAFA9C3A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46941-B15C-A344-A203-0C8EDA16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4A1C-8976-4C46-AB52-FF1BE89B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8D9B-1E56-C146-8086-3B058DB9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662C-39FA-CA4E-9B0E-4CEB48EB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CD555-96AA-9E4A-84E4-9A22BA5F4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8652C-498D-3C43-813D-DBAACAC7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C9B3-1523-5245-9D53-D53351B9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2224C-30B9-2F4F-A8F6-71A21AFF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3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DEC9-BE57-5748-8E40-B1EFC3AC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8CED-1B00-D74F-BD8F-76EE6F149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F1404-5BD8-BA4D-9003-8724DF1B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66631-DFBE-C54A-81C4-1D3241C7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C2D9F-9123-AF47-9B0C-0E3CB926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3623-3615-4141-ABBE-839736FE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81DA6-19D7-0B45-A864-B79380C8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0E832-9010-E44A-A5BE-8A90CCCE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48DF5-4FC2-6449-9B68-65018B902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69F3-0586-9A41-AB28-56D3A2FA213A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187D-CFA2-3849-8C21-9D8E82BF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53255-8EDC-2447-BEC7-D005975F1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1363-0BC9-684B-B501-AB4463BF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2BC0F0-EB5D-E099-9C26-58C95124EB4E}"/>
              </a:ext>
            </a:extLst>
          </p:cNvPr>
          <p:cNvSpPr txBox="1"/>
          <p:nvPr/>
        </p:nvSpPr>
        <p:spPr>
          <a:xfrm>
            <a:off x="-1" y="0"/>
            <a:ext cx="12439283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900" b="1" dirty="0"/>
          </a:p>
          <a:p>
            <a:pPr algn="ctr">
              <a:spcBef>
                <a:spcPts val="1200"/>
              </a:spcBef>
            </a:pPr>
            <a:r>
              <a:rPr lang="en-US" sz="7200" b="1" dirty="0"/>
              <a:t>1 – 2 – 3</a:t>
            </a:r>
          </a:p>
          <a:p>
            <a:pPr algn="ctr"/>
            <a:r>
              <a:rPr lang="en-US" sz="7200" b="1" dirty="0"/>
              <a:t>It’s Easy to Vote!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2000" dirty="0"/>
              <a:t>Portions adapted from easyvoterguide.org</a:t>
            </a:r>
          </a:p>
          <a:p>
            <a:pPr algn="ctr"/>
            <a:endParaRPr lang="en-US" sz="2400" b="1" dirty="0"/>
          </a:p>
        </p:txBody>
      </p:sp>
      <p:pic>
        <p:nvPicPr>
          <p:cNvPr id="1026" name="Picture 2" descr="Vote Button Style - 3&quot; Vinyl Sticker - For Car Laptop Water Bottle Phone - Waterproof Decal">
            <a:extLst>
              <a:ext uri="{FF2B5EF4-FFF2-40B4-BE49-F238E27FC236}">
                <a16:creationId xmlns:a16="http://schemas.microsoft.com/office/drawing/2014/main" id="{8C7198B5-5807-C1BB-E2BB-D636801A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41" y="2507653"/>
            <a:ext cx="3302597" cy="33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21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2BC0F0-EB5D-E099-9C26-58C95124EB4E}"/>
              </a:ext>
            </a:extLst>
          </p:cNvPr>
          <p:cNvSpPr txBox="1"/>
          <p:nvPr/>
        </p:nvSpPr>
        <p:spPr>
          <a:xfrm>
            <a:off x="-1" y="9971"/>
            <a:ext cx="121920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900" b="1" dirty="0"/>
          </a:p>
          <a:p>
            <a:pPr algn="ctr">
              <a:spcBef>
                <a:spcPts val="1200"/>
              </a:spcBef>
            </a:pPr>
            <a:r>
              <a:rPr lang="en-US" sz="7200" b="1" dirty="0"/>
              <a:t>1 – 2 – 3</a:t>
            </a:r>
          </a:p>
          <a:p>
            <a:pPr algn="ctr"/>
            <a:r>
              <a:rPr lang="en-US" sz="7200" b="1" dirty="0"/>
              <a:t>It’s Easy to Vote!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r>
              <a:rPr lang="en-US" sz="2000" dirty="0"/>
              <a:t>Portions adapted from easyvoterguide.org</a:t>
            </a:r>
          </a:p>
          <a:p>
            <a:pPr algn="ctr"/>
            <a:endParaRPr lang="en-US" sz="2400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12373DC-09D1-CCD6-156A-62CFC467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69" y="2523744"/>
            <a:ext cx="3216661" cy="32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8A6213-09F3-504A-B052-1D8D58CEF6A7}"/>
              </a:ext>
            </a:extLst>
          </p:cNvPr>
          <p:cNvSpPr txBox="1"/>
          <p:nvPr/>
        </p:nvSpPr>
        <p:spPr>
          <a:xfrm>
            <a:off x="728420" y="247973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Can you vote?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5526F-7CBE-4940-9F48-618965DD858E}"/>
              </a:ext>
            </a:extLst>
          </p:cNvPr>
          <p:cNvSpPr txBox="1"/>
          <p:nvPr/>
        </p:nvSpPr>
        <p:spPr>
          <a:xfrm>
            <a:off x="486897" y="1244600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-  Are you a US citizen?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D02AB-818E-5749-825A-A16581881CF6}"/>
              </a:ext>
            </a:extLst>
          </p:cNvPr>
          <p:cNvSpPr txBox="1"/>
          <p:nvPr/>
        </p:nvSpPr>
        <p:spPr>
          <a:xfrm>
            <a:off x="476946" y="2469897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-  Are you 18 years </a:t>
            </a:r>
          </a:p>
          <a:p>
            <a:r>
              <a:rPr lang="en-US" sz="3600" dirty="0">
                <a:latin typeface="Comic Sans MS" panose="030F0902030302020204" pitchFamily="66" charset="0"/>
              </a:rPr>
              <a:t>       old or older? </a:t>
            </a:r>
          </a:p>
        </p:txBody>
      </p:sp>
      <p:pic>
        <p:nvPicPr>
          <p:cNvPr id="1025" name="Picture 1" descr="page1image960630112">
            <a:extLst>
              <a:ext uri="{FF2B5EF4-FFF2-40B4-BE49-F238E27FC236}">
                <a16:creationId xmlns:a16="http://schemas.microsoft.com/office/drawing/2014/main" id="{D603609E-7966-BE4D-B5BC-0EA1B37E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5" y="1220760"/>
            <a:ext cx="5552989" cy="59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3913B-BD05-624A-8C64-4A0B0CED573D}"/>
              </a:ext>
            </a:extLst>
          </p:cNvPr>
          <p:cNvSpPr txBox="1"/>
          <p:nvPr/>
        </p:nvSpPr>
        <p:spPr>
          <a:xfrm>
            <a:off x="6833895" y="113296"/>
            <a:ext cx="4145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902030302020204" pitchFamily="66" charset="0"/>
              </a:rPr>
              <a:t>Voting is as easy</a:t>
            </a:r>
          </a:p>
          <a:p>
            <a:r>
              <a:rPr lang="en-US" sz="4000" dirty="0">
                <a:solidFill>
                  <a:srgbClr val="C00000"/>
                </a:solidFill>
                <a:latin typeface="Comic Sans MS" panose="030F0902030302020204" pitchFamily="66" charset="0"/>
              </a:rPr>
              <a:t>   as  1 – 2 – 3!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3117D-247A-0E48-95BD-52B94E5E7CA1}"/>
              </a:ext>
            </a:extLst>
          </p:cNvPr>
          <p:cNvSpPr txBox="1"/>
          <p:nvPr/>
        </p:nvSpPr>
        <p:spPr>
          <a:xfrm>
            <a:off x="540184" y="4646141"/>
            <a:ext cx="6293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If yes, then you can vote.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7CCFEE-C4E1-7A47-BABB-CABC80FD3F5B}"/>
              </a:ext>
            </a:extLst>
          </p:cNvPr>
          <p:cNvSpPr txBox="1"/>
          <p:nvPr/>
        </p:nvSpPr>
        <p:spPr>
          <a:xfrm>
            <a:off x="494270" y="6376086"/>
            <a:ext cx="51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images are from </a:t>
            </a:r>
            <a:r>
              <a:rPr lang="en-US" dirty="0" err="1"/>
              <a:t>www.easyvoterguide.org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8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960526368">
            <a:extLst>
              <a:ext uri="{FF2B5EF4-FFF2-40B4-BE49-F238E27FC236}">
                <a16:creationId xmlns:a16="http://schemas.microsoft.com/office/drawing/2014/main" id="{04065A4C-91D1-DD40-BC41-6DF30DC5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59395" cy="684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7890F-4443-B84F-BBAC-5F5DFA4F80B8}"/>
              </a:ext>
            </a:extLst>
          </p:cNvPr>
          <p:cNvSpPr txBox="1"/>
          <p:nvPr/>
        </p:nvSpPr>
        <p:spPr>
          <a:xfrm>
            <a:off x="6425508" y="98849"/>
            <a:ext cx="494718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1.   Sign up.</a:t>
            </a:r>
          </a:p>
          <a:p>
            <a:r>
              <a:rPr lang="en-US" sz="3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      </a:t>
            </a:r>
            <a:r>
              <a:rPr 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Register.</a:t>
            </a:r>
          </a:p>
          <a:p>
            <a:r>
              <a:rPr lang="en-US" sz="4400" dirty="0">
                <a:latin typeface="Comic Sans MS" panose="030F0902030302020204" pitchFamily="66" charset="0"/>
              </a:rPr>
              <a:t>Register at least  </a:t>
            </a:r>
          </a:p>
          <a:p>
            <a:r>
              <a:rPr lang="en-US" sz="4400" dirty="0">
                <a:latin typeface="Comic Sans MS" panose="030F0902030302020204" pitchFamily="66" charset="0"/>
              </a:rPr>
              <a:t>  15 days before</a:t>
            </a:r>
          </a:p>
          <a:p>
            <a:r>
              <a:rPr lang="en-US" sz="4400" dirty="0">
                <a:latin typeface="Comic Sans MS" panose="030F0902030302020204" pitchFamily="66" charset="0"/>
              </a:rPr>
              <a:t>  an election.</a:t>
            </a:r>
            <a:endParaRPr lang="en-US" sz="3600" dirty="0">
              <a:latin typeface="Comic Sans MS" panose="030F09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9D8F-E04C-704F-A726-01EF9599EF5B}"/>
              </a:ext>
            </a:extLst>
          </p:cNvPr>
          <p:cNvSpPr txBox="1"/>
          <p:nvPr/>
        </p:nvSpPr>
        <p:spPr>
          <a:xfrm>
            <a:off x="6017530" y="3526492"/>
            <a:ext cx="58128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You can get a form   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 * at the library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 * at the post office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 * at City Hall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or call 1-800-345-8683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025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3D25B-C51A-6C45-93F2-1C90069B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29497"/>
            <a:ext cx="8017583" cy="4547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566CB5-92A5-E04D-A471-E04BAC8F4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724" y="2612994"/>
            <a:ext cx="3902332" cy="3423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0C59C-B382-F349-8EF4-E7301AB843ED}"/>
              </a:ext>
            </a:extLst>
          </p:cNvPr>
          <p:cNvSpPr txBox="1"/>
          <p:nvPr/>
        </p:nvSpPr>
        <p:spPr>
          <a:xfrm>
            <a:off x="9885412" y="6549082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Zazzle sticker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14CBB-46E1-9840-A5EE-F042BC1A68F9}"/>
              </a:ext>
            </a:extLst>
          </p:cNvPr>
          <p:cNvSpPr txBox="1"/>
          <p:nvPr/>
        </p:nvSpPr>
        <p:spPr>
          <a:xfrm>
            <a:off x="494270" y="6376086"/>
            <a:ext cx="519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 err="1"/>
              <a:t>www.easyvoterguide.org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56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777D7-42FD-7A48-BFEF-C0A556BECFD4}"/>
              </a:ext>
            </a:extLst>
          </p:cNvPr>
          <p:cNvSpPr txBox="1"/>
          <p:nvPr/>
        </p:nvSpPr>
        <p:spPr>
          <a:xfrm>
            <a:off x="963827" y="642551"/>
            <a:ext cx="761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2.   Get Ready to Vote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C2E99-F9ED-AA44-BEE9-378CA74D543C}"/>
              </a:ext>
            </a:extLst>
          </p:cNvPr>
          <p:cNvSpPr txBox="1"/>
          <p:nvPr/>
        </p:nvSpPr>
        <p:spPr>
          <a:xfrm>
            <a:off x="1334525" y="1526696"/>
            <a:ext cx="98555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Learn about the people who are running 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    </a:t>
            </a:r>
            <a:r>
              <a:rPr lang="en-US" sz="4000">
                <a:latin typeface="Comic Sans MS" panose="030F0902030302020204" pitchFamily="66" charset="0"/>
              </a:rPr>
              <a:t>for office and </a:t>
            </a:r>
            <a:r>
              <a:rPr lang="en-US" sz="4000" dirty="0">
                <a:latin typeface="Comic Sans MS" panose="030F0902030302020204" pitchFamily="66" charset="0"/>
              </a:rPr>
              <a:t>about the propositions.</a:t>
            </a:r>
          </a:p>
        </p:txBody>
      </p:sp>
      <p:pic>
        <p:nvPicPr>
          <p:cNvPr id="5" name="Picture 1" descr="page3image2626410576">
            <a:extLst>
              <a:ext uri="{FF2B5EF4-FFF2-40B4-BE49-F238E27FC236}">
                <a16:creationId xmlns:a16="http://schemas.microsoft.com/office/drawing/2014/main" id="{3F2EE4B7-BD6B-CA41-97DE-C0B75C4F3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2964838"/>
            <a:ext cx="3490847" cy="33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8AA15-F8D2-9642-8158-DF3B0C0E146B}"/>
              </a:ext>
            </a:extLst>
          </p:cNvPr>
          <p:cNvSpPr txBox="1"/>
          <p:nvPr/>
        </p:nvSpPr>
        <p:spPr>
          <a:xfrm>
            <a:off x="3809190" y="3900147"/>
            <a:ext cx="8105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902030302020204" pitchFamily="66" charset="0"/>
              </a:rPr>
              <a:t>(You don’t need to vote for every office </a:t>
            </a:r>
          </a:p>
          <a:p>
            <a:r>
              <a:rPr lang="en-US" sz="3000" dirty="0">
                <a:latin typeface="Comic Sans MS" panose="030F0902030302020204" pitchFamily="66" charset="0"/>
              </a:rPr>
              <a:t>or for every proposition. You can just vote </a:t>
            </a:r>
          </a:p>
          <a:p>
            <a:r>
              <a:rPr lang="en-US" sz="3000" dirty="0">
                <a:latin typeface="Comic Sans MS" panose="030F0902030302020204" pitchFamily="66" charset="0"/>
              </a:rPr>
              <a:t>on what is important to you.)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69EAE-E85E-4C47-9405-6F39CAF3CDF1}"/>
              </a:ext>
            </a:extLst>
          </p:cNvPr>
          <p:cNvSpPr txBox="1"/>
          <p:nvPr/>
        </p:nvSpPr>
        <p:spPr>
          <a:xfrm>
            <a:off x="494270" y="6376086"/>
            <a:ext cx="519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from </a:t>
            </a:r>
            <a:r>
              <a:rPr lang="en-US" sz="1400" dirty="0" err="1"/>
              <a:t>www.easyvoterguide.org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ADA94-4352-054B-A226-60B38BB6FA8B}"/>
              </a:ext>
            </a:extLst>
          </p:cNvPr>
          <p:cNvSpPr/>
          <p:nvPr/>
        </p:nvSpPr>
        <p:spPr>
          <a:xfrm>
            <a:off x="4101885" y="6006754"/>
            <a:ext cx="721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Get information from Easy Voter Guide </a:t>
            </a:r>
            <a:r>
              <a:rPr lang="en-US" b="1" dirty="0">
                <a:solidFill>
                  <a:srgbClr val="0260BF"/>
                </a:solidFill>
                <a:latin typeface="Calibri" panose="020F0502020204030204" pitchFamily="34" charset="0"/>
              </a:rPr>
              <a:t>https://</a:t>
            </a:r>
            <a:r>
              <a:rPr lang="en-US" b="1" dirty="0" err="1">
                <a:solidFill>
                  <a:srgbClr val="0260BF"/>
                </a:solidFill>
                <a:latin typeface="Calibri" panose="020F0502020204030204" pitchFamily="34" charset="0"/>
              </a:rPr>
              <a:t>easyvoterguide.org</a:t>
            </a:r>
            <a:r>
              <a:rPr lang="en-US" b="1" dirty="0">
                <a:solidFill>
                  <a:srgbClr val="0260BF"/>
                </a:solidFill>
                <a:latin typeface="Calibri" panose="020F0502020204030204" pitchFamily="34" charset="0"/>
              </a:rPr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82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0DFD4-63CA-7646-B809-EA98AEBC6DEB}"/>
              </a:ext>
            </a:extLst>
          </p:cNvPr>
          <p:cNvSpPr txBox="1"/>
          <p:nvPr/>
        </p:nvSpPr>
        <p:spPr>
          <a:xfrm>
            <a:off x="1115879" y="123567"/>
            <a:ext cx="109314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To help you prepare, all registered voters </a:t>
            </a:r>
          </a:p>
          <a:p>
            <a:r>
              <a:rPr lang="en-US" sz="4000" dirty="0">
                <a:latin typeface="Comic Sans MS" panose="030F0902030302020204" pitchFamily="66" charset="0"/>
              </a:rPr>
              <a:t>get two booklets in the mail: </a:t>
            </a:r>
            <a:endParaRPr lang="en-US" sz="4000" dirty="0">
              <a:effectLst/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4B4A0-CD73-EA4A-A344-CC9893FB97C5}"/>
              </a:ext>
            </a:extLst>
          </p:cNvPr>
          <p:cNvSpPr txBox="1"/>
          <p:nvPr/>
        </p:nvSpPr>
        <p:spPr>
          <a:xfrm>
            <a:off x="1993546" y="5837808"/>
            <a:ext cx="3885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of Sample Ballot and</a:t>
            </a:r>
          </a:p>
          <a:p>
            <a:pPr algn="ctr"/>
            <a:r>
              <a:rPr lang="en-US" sz="2400" dirty="0"/>
              <a:t>Voter Information Pamphlet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1E366-B252-D14F-AD3A-2C075068B8E1}"/>
              </a:ext>
            </a:extLst>
          </p:cNvPr>
          <p:cNvSpPr txBox="1"/>
          <p:nvPr/>
        </p:nvSpPr>
        <p:spPr>
          <a:xfrm>
            <a:off x="6830621" y="5837807"/>
            <a:ext cx="3230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Example of a</a:t>
            </a:r>
          </a:p>
          <a:p>
            <a:pPr algn="ctr"/>
            <a:r>
              <a:rPr lang="en-US" sz="2400" dirty="0"/>
              <a:t>Voter Information Guide</a:t>
            </a:r>
          </a:p>
        </p:txBody>
      </p:sp>
      <p:pic>
        <p:nvPicPr>
          <p:cNvPr id="1028" name="Picture 4" descr="Voter Information Guides | Department of Elections">
            <a:extLst>
              <a:ext uri="{FF2B5EF4-FFF2-40B4-BE49-F238E27FC236}">
                <a16:creationId xmlns:a16="http://schemas.microsoft.com/office/drawing/2014/main" id="{2069A3D2-D9A5-062A-D7D9-2327D57E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00" y="1567544"/>
            <a:ext cx="3303524" cy="42702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ter Information Guides | Department of Elections">
            <a:extLst>
              <a:ext uri="{FF2B5EF4-FFF2-40B4-BE49-F238E27FC236}">
                <a16:creationId xmlns:a16="http://schemas.microsoft.com/office/drawing/2014/main" id="{CD0C784F-365C-443C-A559-3179FB85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05" y="1570229"/>
            <a:ext cx="3348006" cy="42702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9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7B85D4-C60A-E342-B294-C4CCE0F3E221}"/>
              </a:ext>
            </a:extLst>
          </p:cNvPr>
          <p:cNvSpPr txBox="1"/>
          <p:nvPr/>
        </p:nvSpPr>
        <p:spPr>
          <a:xfrm>
            <a:off x="602956" y="321276"/>
            <a:ext cx="115988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3.  Decide how you will vote. </a:t>
            </a:r>
            <a:endParaRPr lang="en-US" sz="4000" b="1" dirty="0">
              <a:solidFill>
                <a:srgbClr val="C00000"/>
              </a:solidFill>
              <a:effectLst/>
              <a:latin typeface="Comic Sans MS" panose="030F0902030302020204" pitchFamily="66" charset="0"/>
            </a:endParaRPr>
          </a:p>
          <a:p>
            <a:r>
              <a:rPr lang="en-US" sz="4000" dirty="0">
                <a:latin typeface="Comic Sans MS" panose="030F0902030302020204" pitchFamily="66" charset="0"/>
              </a:rPr>
              <a:t>    You can choose if you want to vote: </a:t>
            </a:r>
            <a:endParaRPr lang="en-US" sz="4000" dirty="0">
              <a:effectLst/>
              <a:latin typeface="Comic Sans MS" panose="030F0902030302020204" pitchFamily="66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Comic Sans MS" panose="030F0902030302020204" pitchFamily="66" charset="0"/>
              </a:rPr>
              <a:t>     A)  At your polling place on election day </a:t>
            </a:r>
            <a:endParaRPr lang="en-US" sz="4000" dirty="0">
              <a:solidFill>
                <a:srgbClr val="C00000"/>
              </a:solidFill>
              <a:effectLst/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F96F8-5A6C-8A49-9D81-0E1202CA6C36}"/>
              </a:ext>
            </a:extLst>
          </p:cNvPr>
          <p:cNvSpPr txBox="1"/>
          <p:nvPr/>
        </p:nvSpPr>
        <p:spPr>
          <a:xfrm>
            <a:off x="1037128" y="5478904"/>
            <a:ext cx="11154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Look at the back cover of the </a:t>
            </a:r>
          </a:p>
          <a:p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Sample Ballot to find your polling place.</a:t>
            </a:r>
            <a:endParaRPr lang="en-US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81D41-DEC3-0241-AE3E-0B1647CA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026" y="2727993"/>
            <a:ext cx="4521200" cy="294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B5BE2-8E41-3044-95D4-FB60883B3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22" y="2294667"/>
            <a:ext cx="4806778" cy="3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7898E-1B00-224E-A078-82CDF8E54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59"/>
          <a:stretch/>
        </p:blipFill>
        <p:spPr>
          <a:xfrm>
            <a:off x="0" y="1"/>
            <a:ext cx="4335087" cy="3880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BE4B7-1609-B540-A964-280C52B1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621"/>
          <a:stretch/>
        </p:blipFill>
        <p:spPr>
          <a:xfrm>
            <a:off x="8099113" y="777640"/>
            <a:ext cx="3937904" cy="4827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AE0CD-B8D0-994F-BD2A-99A998648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7" t="3807" r="43052" b="-3807"/>
          <a:stretch/>
        </p:blipFill>
        <p:spPr>
          <a:xfrm>
            <a:off x="3543249" y="3056240"/>
            <a:ext cx="4247646" cy="3801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BC06F-57F1-984A-88B2-FAF18F3D45EE}"/>
              </a:ext>
            </a:extLst>
          </p:cNvPr>
          <p:cNvSpPr txBox="1"/>
          <p:nvPr/>
        </p:nvSpPr>
        <p:spPr>
          <a:xfrm>
            <a:off x="9494865" y="131309"/>
            <a:ext cx="217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</a:t>
            </a:r>
            <a:r>
              <a:rPr lang="en-US" sz="36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8303D-4766-8042-9CFD-B0CB57B2F855}"/>
              </a:ext>
            </a:extLst>
          </p:cNvPr>
          <p:cNvSpPr txBox="1"/>
          <p:nvPr/>
        </p:nvSpPr>
        <p:spPr>
          <a:xfrm>
            <a:off x="0" y="6550003"/>
            <a:ext cx="519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Two Images from </a:t>
            </a:r>
            <a:r>
              <a:rPr lang="en-US" sz="1400" dirty="0" err="1"/>
              <a:t>www.easyvoterguide.org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EF78E-0CD0-7E45-BBD1-3A4770AC9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148" y="434810"/>
            <a:ext cx="2015013" cy="20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4B57C-D726-EA4F-9253-90E8DD0EF751}"/>
              </a:ext>
            </a:extLst>
          </p:cNvPr>
          <p:cNvSpPr txBox="1"/>
          <p:nvPr/>
        </p:nvSpPr>
        <p:spPr>
          <a:xfrm>
            <a:off x="521918" y="658843"/>
            <a:ext cx="1167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You can vote at home with a “vote by mail” ballot.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EF961-82F7-2243-A313-0175444B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6" y="1544812"/>
            <a:ext cx="4494288" cy="2996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D59E5-28AE-1F4B-9BE4-EFC63CEA45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573"/>
          <a:stretch/>
        </p:blipFill>
        <p:spPr>
          <a:xfrm>
            <a:off x="4934581" y="1333282"/>
            <a:ext cx="3943719" cy="4023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B1B79-CC70-2A47-82C2-34023B5CB31A}"/>
              </a:ext>
            </a:extLst>
          </p:cNvPr>
          <p:cNvSpPr txBox="1"/>
          <p:nvPr/>
        </p:nvSpPr>
        <p:spPr>
          <a:xfrm>
            <a:off x="3528587" y="47876"/>
            <a:ext cx="637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mic Sans MS" panose="030F0902030302020204" pitchFamily="66" charset="0"/>
              </a:rPr>
              <a:t>You can vote early.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4E75B-F527-3340-993F-6DDFF511731E}"/>
              </a:ext>
            </a:extLst>
          </p:cNvPr>
          <p:cNvSpPr txBox="1"/>
          <p:nvPr/>
        </p:nvSpPr>
        <p:spPr>
          <a:xfrm>
            <a:off x="634576" y="78653"/>
            <a:ext cx="333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902030302020204" pitchFamily="66" charset="0"/>
              </a:rPr>
              <a:t>Or,</a:t>
            </a:r>
            <a:r>
              <a:rPr lang="en-US" sz="3200" dirty="0">
                <a:latin typeface="Comic Sans MS" panose="030F0902030302020204" pitchFamily="66" charset="0"/>
              </a:rPr>
              <a:t>   </a:t>
            </a:r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B)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BBF7E9-2B6A-4F44-AFE6-3980B08C9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138"/>
          <a:stretch/>
        </p:blipFill>
        <p:spPr>
          <a:xfrm>
            <a:off x="9127167" y="1544811"/>
            <a:ext cx="2753870" cy="2999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31683-D9F8-F24F-804A-E5345D205702}"/>
              </a:ext>
            </a:extLst>
          </p:cNvPr>
          <p:cNvSpPr txBox="1"/>
          <p:nvPr/>
        </p:nvSpPr>
        <p:spPr>
          <a:xfrm>
            <a:off x="655099" y="5952050"/>
            <a:ext cx="7037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Sign and mail in your ballot.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D4B6F6-6EFF-984B-9BA4-A86E6AF27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822" y="466344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311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Bartel</dc:creator>
  <cp:lastModifiedBy>Lorraine Dong</cp:lastModifiedBy>
  <cp:revision>28</cp:revision>
  <dcterms:created xsi:type="dcterms:W3CDTF">2022-11-11T06:40:51Z</dcterms:created>
  <dcterms:modified xsi:type="dcterms:W3CDTF">2023-04-01T00:29:50Z</dcterms:modified>
</cp:coreProperties>
</file>